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42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512A5-9E55-4007-A930-9FBFC3C4F98C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BC621-E9F4-49AC-8865-EAFEF04FAB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512A5-9E55-4007-A930-9FBFC3C4F98C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BC621-E9F4-49AC-8865-EAFEF04FAB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512A5-9E55-4007-A930-9FBFC3C4F98C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BC621-E9F4-49AC-8865-EAFEF04FAB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512A5-9E55-4007-A930-9FBFC3C4F98C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BC621-E9F4-49AC-8865-EAFEF04FAB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512A5-9E55-4007-A930-9FBFC3C4F98C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BC621-E9F4-49AC-8865-EAFEF04FAB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512A5-9E55-4007-A930-9FBFC3C4F98C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BC621-E9F4-49AC-8865-EAFEF04FAB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512A5-9E55-4007-A930-9FBFC3C4F98C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BC621-E9F4-49AC-8865-EAFEF04FAB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512A5-9E55-4007-A930-9FBFC3C4F98C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BC621-E9F4-49AC-8865-EAFEF04FAB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512A5-9E55-4007-A930-9FBFC3C4F98C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BC621-E9F4-49AC-8865-EAFEF04FAB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512A5-9E55-4007-A930-9FBFC3C4F98C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BC621-E9F4-49AC-8865-EAFEF04FAB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512A5-9E55-4007-A930-9FBFC3C4F98C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BC621-E9F4-49AC-8865-EAFEF04FAB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512A5-9E55-4007-A930-9FBFC3C4F98C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7BC621-E9F4-49AC-8865-EAFEF04FAB0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8964488" cy="640871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PROGRAMUL </a:t>
            </a:r>
            <a:r>
              <a:rPr lang="vi-VN" sz="3600" b="1" dirty="0" smtClean="0"/>
              <a:t> </a:t>
            </a:r>
            <a:r>
              <a:rPr lang="en-US" sz="3600" b="1" dirty="0" smtClean="0"/>
              <a:t>DE</a:t>
            </a:r>
            <a:r>
              <a:rPr lang="vi-VN" sz="3600" b="1" dirty="0" smtClean="0"/>
              <a:t> </a:t>
            </a:r>
            <a:r>
              <a:rPr lang="en-US" sz="3600" b="1" dirty="0" smtClean="0"/>
              <a:t>LUCRU</a:t>
            </a:r>
            <a:r>
              <a:rPr lang="vi-VN" sz="3600" b="1" dirty="0" smtClean="0"/>
              <a:t> </a:t>
            </a:r>
            <a:r>
              <a:rPr lang="en-US" sz="3600" b="1" dirty="0" smtClean="0"/>
              <a:t>CU</a:t>
            </a:r>
            <a:r>
              <a:rPr lang="vi-VN" sz="3600" b="1" dirty="0" smtClean="0"/>
              <a:t> </a:t>
            </a:r>
            <a:r>
              <a:rPr lang="en-US" sz="3600" b="1" dirty="0" smtClean="0"/>
              <a:t>PUBLICUL</a:t>
            </a:r>
            <a:r>
              <a:rPr lang="vi-VN" sz="3600" b="1" dirty="0" smtClean="0"/>
              <a:t/>
            </a:r>
            <a:br>
              <a:rPr lang="vi-VN" sz="3600" b="1" dirty="0" smtClean="0"/>
            </a:br>
            <a:r>
              <a:rPr lang="en-US" sz="3600" b="1" dirty="0" smtClean="0">
                <a:cs typeface="Arial" pitchFamily="34" charset="0"/>
              </a:rPr>
              <a:t>SERVICIUL   AVIZARE – PROIECTARE </a:t>
            </a:r>
            <a:endParaRPr lang="vi-VN" sz="3600" b="1" dirty="0" smtClean="0"/>
          </a:p>
          <a:p>
            <a:r>
              <a:rPr lang="vi-VN" sz="3600" b="1" dirty="0" smtClean="0">
                <a:latin typeface="+mj-lt"/>
              </a:rPr>
              <a:t> Marti</a:t>
            </a:r>
            <a:r>
              <a:rPr lang="en-US" sz="3600" b="1" dirty="0" smtClean="0">
                <a:latin typeface="+mj-lt"/>
              </a:rPr>
              <a:t> </a:t>
            </a:r>
            <a:r>
              <a:rPr lang="ro-RO" sz="3600" b="1" dirty="0" smtClean="0">
                <a:latin typeface="+mj-lt"/>
              </a:rPr>
              <a:t>și</a:t>
            </a:r>
            <a:r>
              <a:rPr lang="vi-VN" sz="3600" b="1" dirty="0" smtClean="0">
                <a:latin typeface="+mj-lt"/>
              </a:rPr>
              <a:t> </a:t>
            </a:r>
            <a:r>
              <a:rPr lang="en-US" sz="3600" b="1" dirty="0" err="1" smtClean="0">
                <a:latin typeface="+mj-lt"/>
              </a:rPr>
              <a:t>Joi</a:t>
            </a:r>
            <a:r>
              <a:rPr lang="en-US" sz="3600" b="1" dirty="0" smtClean="0">
                <a:latin typeface="+mj-lt"/>
              </a:rPr>
              <a:t> </a:t>
            </a:r>
            <a:endParaRPr lang="vi-VN" sz="3600" dirty="0" smtClean="0">
              <a:latin typeface="+mj-lt"/>
            </a:endParaRPr>
          </a:p>
          <a:p>
            <a:r>
              <a:rPr lang="vi-VN" b="1" dirty="0" smtClean="0">
                <a:latin typeface="+mj-lt"/>
              </a:rPr>
              <a:t>Orele 08</a:t>
            </a:r>
            <a:r>
              <a:rPr lang="en-US" b="1" dirty="0" smtClean="0">
                <a:latin typeface="+mj-lt"/>
              </a:rPr>
              <a:t>:00 </a:t>
            </a:r>
            <a:r>
              <a:rPr lang="vi-VN" b="1" dirty="0" smtClean="0">
                <a:latin typeface="+mj-lt"/>
              </a:rPr>
              <a:t> – 1</a:t>
            </a:r>
            <a:r>
              <a:rPr lang="en-US" b="1" dirty="0" smtClean="0">
                <a:latin typeface="+mj-lt"/>
              </a:rPr>
              <a:t>5:00</a:t>
            </a:r>
            <a:endParaRPr lang="vi-VN" dirty="0" smtClean="0">
              <a:latin typeface="+mj-lt"/>
            </a:endParaRPr>
          </a:p>
          <a:p>
            <a:endParaRPr lang="en-US" dirty="0" smtClean="0">
              <a:latin typeface="+mj-lt"/>
            </a:endParaRPr>
          </a:p>
          <a:p>
            <a:endParaRPr lang="en-US" dirty="0" smtClean="0">
              <a:latin typeface="+mj-lt"/>
            </a:endParaRPr>
          </a:p>
          <a:p>
            <a:r>
              <a:rPr lang="vi-VN" dirty="0" smtClean="0">
                <a:latin typeface="+mj-lt"/>
              </a:rPr>
              <a:t/>
            </a:r>
            <a:br>
              <a:rPr lang="vi-VN" dirty="0" smtClean="0">
                <a:latin typeface="+mj-lt"/>
              </a:rPr>
            </a:br>
            <a:r>
              <a:rPr lang="vi-VN" b="1" dirty="0" smtClean="0">
                <a:latin typeface="+mj-lt"/>
              </a:rPr>
              <a:t>     </a:t>
            </a:r>
            <a:endParaRPr lang="en-US" b="1" dirty="0" smtClean="0">
              <a:latin typeface="+mj-lt"/>
            </a:endParaRPr>
          </a:p>
          <a:p>
            <a:r>
              <a:rPr lang="vi-VN" b="1" dirty="0" smtClean="0">
                <a:latin typeface="+mj-lt"/>
              </a:rPr>
              <a:t> </a:t>
            </a:r>
            <a:r>
              <a:rPr lang="vi-VN" sz="2600" b="1" dirty="0" smtClean="0">
                <a:solidFill>
                  <a:srgbClr val="FF0000"/>
                </a:solidFill>
                <a:latin typeface="+mj-lt"/>
              </a:rPr>
              <a:t> IMPORTANT:</a:t>
            </a:r>
            <a:endParaRPr lang="en-US" sz="2600" dirty="0" smtClean="0">
              <a:solidFill>
                <a:srgbClr val="FF0000"/>
              </a:solidFill>
              <a:latin typeface="+mj-lt"/>
            </a:endParaRPr>
          </a:p>
          <a:p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D</a:t>
            </a:r>
            <a:r>
              <a:rPr lang="vi-VN" sz="2200" b="1" dirty="0" smtClean="0">
                <a:latin typeface="Arial" pitchFamily="34" charset="0"/>
                <a:cs typeface="Arial" pitchFamily="34" charset="0"/>
              </a:rPr>
              <a:t>epunerea/ridicarea document</a:t>
            </a:r>
            <a:r>
              <a:rPr lang="ro-RO" sz="2200" b="1" dirty="0" smtClean="0">
                <a:latin typeface="Arial" pitchFamily="34" charset="0"/>
                <a:cs typeface="Arial" pitchFamily="34" charset="0"/>
              </a:rPr>
              <a:t>elor </a:t>
            </a:r>
            <a:r>
              <a:rPr lang="vi-VN" sz="2200" b="1" dirty="0" smtClean="0">
                <a:latin typeface="Arial" pitchFamily="34" charset="0"/>
                <a:cs typeface="Arial" pitchFamily="34" charset="0"/>
              </a:rPr>
              <a:t>se realizează, exclusiv, la punctul de lucru situat în 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Bd. Voluntari, nr.133, Voluntari ,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Ilfov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endParaRPr lang="vi-VN" sz="2200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pic>
        <p:nvPicPr>
          <p:cNvPr id="6" name="Picture 5" descr="C:\Users\catalin\Documents\WORK\clients\Apavol\APAVOL\elemente\LOGO.pn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068960"/>
            <a:ext cx="2736304" cy="1512168"/>
          </a:xfrm>
          <a:prstGeom prst="rect">
            <a:avLst/>
          </a:prstGeom>
          <a:noFill/>
          <a:ln>
            <a:noFill/>
          </a:ln>
        </p:spPr>
      </p:pic>
      <p:sp>
        <p:nvSpPr>
          <p:cNvPr id="11266" name="AutoShape 2" descr="Proiectare si Urbanism – Total Business La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268" name="Picture 4" descr="Proiectare si Urbanism – Total Business Lan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3068960"/>
            <a:ext cx="2592288" cy="1584176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251520" y="260648"/>
            <a:ext cx="8712968" cy="64087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5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patache.dana</dc:creator>
  <cp:lastModifiedBy>patache.dana</cp:lastModifiedBy>
  <cp:revision>11</cp:revision>
  <dcterms:created xsi:type="dcterms:W3CDTF">2020-06-12T11:43:43Z</dcterms:created>
  <dcterms:modified xsi:type="dcterms:W3CDTF">2020-06-15T09:13:47Z</dcterms:modified>
</cp:coreProperties>
</file>